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59" d="100"/>
          <a:sy n="159" d="100"/>
        </p:scale>
        <p:origin x="33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63DC0B-85D0-D68C-FFBD-1DFC53EFC6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C6FC8EC-2D47-08BC-96AB-8A42874C36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4AD1CC8-B101-9B86-113A-02EAE0E35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553B5-AD8A-48E9-931D-055CD92854A6}" type="datetimeFigureOut">
              <a:rPr lang="tr-TR" smtClean="0"/>
              <a:t>5.01.2026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BD44BC2-B160-0B3C-29F5-AC6478D94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B8F5330-8B70-DC00-7F2B-6A34DAEB6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CF9BD-8E0F-4D03-8E63-23CE021B36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9706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5418487-E708-9A06-560E-8F16B7454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214889D8-C96A-46CA-6C6A-57E28143F8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DD853C7-AAEA-E16B-D49F-4C919F35B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553B5-AD8A-48E9-931D-055CD92854A6}" type="datetimeFigureOut">
              <a:rPr lang="tr-TR" smtClean="0"/>
              <a:t>5.01.2026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EEF1F5C-1F86-EE33-4BEE-2C28394A0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FC0BE06-5554-8AEE-4CFF-DF6C61E24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CF9BD-8E0F-4D03-8E63-23CE021B36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3061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6EFBAEF-74AD-A9BC-5794-B6521EAA0C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830C2B5-9BD5-DFC4-DD6E-053AC0CFF5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B01944F-3BB0-FCB8-1DE2-44E6DE743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553B5-AD8A-48E9-931D-055CD92854A6}" type="datetimeFigureOut">
              <a:rPr lang="tr-TR" smtClean="0"/>
              <a:t>5.01.2026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E5267C9-A904-A97A-966F-C2012B4B7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0E289BA-A136-F605-1B9A-096F16C22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CF9BD-8E0F-4D03-8E63-23CE021B36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4908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6AA581F-8FBC-D227-CAC4-F48610328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AA46710-774C-F723-7056-77630EEF27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317074F-69F2-F0A1-FEB2-91179DFE0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553B5-AD8A-48E9-931D-055CD92854A6}" type="datetimeFigureOut">
              <a:rPr lang="tr-TR" smtClean="0"/>
              <a:t>5.01.2026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AC10D0E-B314-F848-9791-737C9A5FC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280758A-E54C-C702-88DB-E0DA1C663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CF9BD-8E0F-4D03-8E63-23CE021B36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4014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34121CE-4D67-AABE-3E04-75E966EB8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374F6EC-059F-857B-BCE6-6FDDD051AD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7B8BFA6-73D5-900B-CBE6-DFA25812F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553B5-AD8A-48E9-931D-055CD92854A6}" type="datetimeFigureOut">
              <a:rPr lang="tr-TR" smtClean="0"/>
              <a:t>5.01.2026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A9669E9-2800-C707-8301-A0187C904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E810461-6FDB-6957-5DC5-4382EFA0C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CF9BD-8E0F-4D03-8E63-23CE021B36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64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DB74CD1-F34A-A16D-CDF0-258E08741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6A62F77-2F3B-3EFA-30F3-576AB1D6F8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0A18FBE-31AF-6A55-E0C5-5F8B8B1208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E0ACF61-F8CA-0801-1D04-11C741ECD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553B5-AD8A-48E9-931D-055CD92854A6}" type="datetimeFigureOut">
              <a:rPr lang="tr-TR" smtClean="0"/>
              <a:t>5.01.2026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207DBED-3B00-497C-AB77-5C5387BCA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4B07328-E1CD-32E8-6847-1FD96CBA8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CF9BD-8E0F-4D03-8E63-23CE021B36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4869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4D8C949-B0D0-E7A7-17A4-74BCFE1C9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D7762BD-D411-96F7-63B0-C9DCA07B59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DF5D2AA-4285-945B-ADB4-828CD28787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600D3296-72EB-D186-8FFB-6C66DFD915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51A6E556-EA49-02BF-A5B8-1D7F82FBF6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BD80FC2F-E5A0-F936-5D11-313F8D562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553B5-AD8A-48E9-931D-055CD92854A6}" type="datetimeFigureOut">
              <a:rPr lang="tr-TR" smtClean="0"/>
              <a:t>5.01.2026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26898BCD-8547-B17A-781C-508F146E7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8464E074-0762-0CA0-E787-925618456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CF9BD-8E0F-4D03-8E63-23CE021B36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136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993894D-70FC-A536-E771-CBD932378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720478D-461D-B9FF-4824-1F7C9F0B0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553B5-AD8A-48E9-931D-055CD92854A6}" type="datetimeFigureOut">
              <a:rPr lang="tr-TR" smtClean="0"/>
              <a:t>5.01.2026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DBAF565-63B5-BF6F-42C7-D61ABB74D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D6C31BF2-79D4-5099-C986-041BD9289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CF9BD-8E0F-4D03-8E63-23CE021B36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5946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B6B81D-7A2B-DA6C-9A57-44F162F1A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553B5-AD8A-48E9-931D-055CD92854A6}" type="datetimeFigureOut">
              <a:rPr lang="tr-TR" smtClean="0"/>
              <a:t>5.01.2026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1469055F-FF6B-CC04-A38A-DF1B4F7DA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F70A5113-76C0-1454-67D4-142CF33B8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CF9BD-8E0F-4D03-8E63-23CE021B36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0997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D0BC54D-47E8-4491-AB72-A5526B87F4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122B2DF-F93B-F88A-731C-00D2F17D91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4A1D54-622C-F1D0-E8DD-482DC9387C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52F26CB-7F28-89AF-F153-1114064D1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553B5-AD8A-48E9-931D-055CD92854A6}" type="datetimeFigureOut">
              <a:rPr lang="tr-TR" smtClean="0"/>
              <a:t>5.01.2026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F2A5B1A-9B81-1E7F-591C-F36C526AB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AFEC7B1-449F-A72A-6613-EA88691C2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CF9BD-8E0F-4D03-8E63-23CE021B36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8977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1CBAA8F-B07C-5872-AF18-DC34263B9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51DF062A-AA67-01B5-E6B9-794B68C61E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D97DAE5-CA21-9695-D63C-B1188148EF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FF48396-FFC8-C967-10AE-45BAE0AB0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553B5-AD8A-48E9-931D-055CD92854A6}" type="datetimeFigureOut">
              <a:rPr lang="tr-TR" smtClean="0"/>
              <a:t>5.01.2026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3CCA577-29CD-707C-951F-5F64D4762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70CB10F-7A5B-E436-0DE2-D021E29BA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CF9BD-8E0F-4D03-8E63-23CE021B36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3024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22815637-2777-23EC-9515-B42FEF96F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1D3EBE4-BF60-1263-AFE2-605B02B0AE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0C641F8-A582-9B89-4B41-0D458C773A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553B5-AD8A-48E9-931D-055CD92854A6}" type="datetimeFigureOut">
              <a:rPr lang="tr-TR" smtClean="0"/>
              <a:t>5.01.2026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63F179A-F21D-8021-9A66-B41BA61D54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8F53AAE-CAFF-3153-216A-C2E7C933BC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CF9BD-8E0F-4D03-8E63-23CE021B36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1629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DFD06A-4203-E110-FF56-E71686B3F7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Resim 5">
            <a:extLst>
              <a:ext uri="{FF2B5EF4-FFF2-40B4-BE49-F238E27FC236}">
                <a16:creationId xmlns:a16="http://schemas.microsoft.com/office/drawing/2014/main" id="{3E5C1D1D-C515-1307-5546-5E09B29803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1999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657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Resim 9">
            <a:extLst>
              <a:ext uri="{FF2B5EF4-FFF2-40B4-BE49-F238E27FC236}">
                <a16:creationId xmlns:a16="http://schemas.microsoft.com/office/drawing/2014/main" id="{DC99D8D9-8A24-5CE2-B9A5-5E8D73F652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1997" cy="6857998"/>
          </a:xfrm>
          <a:prstGeom prst="rect">
            <a:avLst/>
          </a:prstGeom>
        </p:spPr>
      </p:pic>
      <p:sp>
        <p:nvSpPr>
          <p:cNvPr id="2" name="Başlık 1">
            <a:extLst>
              <a:ext uri="{FF2B5EF4-FFF2-40B4-BE49-F238E27FC236}">
                <a16:creationId xmlns:a16="http://schemas.microsoft.com/office/drawing/2014/main" id="{BBD430B8-D8CA-2ECE-3A85-8763C32B65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5733" y="1854201"/>
            <a:ext cx="10964333" cy="1655762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12879D6-A731-0947-03DF-FA7001BA76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5733" y="3602038"/>
            <a:ext cx="10964333" cy="2570162"/>
          </a:xfrm>
        </p:spPr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77712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3039E8-59FC-646A-6E91-84448E130E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>
            <a:extLst>
              <a:ext uri="{FF2B5EF4-FFF2-40B4-BE49-F238E27FC236}">
                <a16:creationId xmlns:a16="http://schemas.microsoft.com/office/drawing/2014/main" id="{3E3E185D-3E75-3686-D2EA-300340FC41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1999" cy="6857999"/>
          </a:xfrm>
          <a:prstGeom prst="rect">
            <a:avLst/>
          </a:prstGeom>
        </p:spPr>
      </p:pic>
      <p:sp>
        <p:nvSpPr>
          <p:cNvPr id="6" name="Başlık 1">
            <a:extLst>
              <a:ext uri="{FF2B5EF4-FFF2-40B4-BE49-F238E27FC236}">
                <a16:creationId xmlns:a16="http://schemas.microsoft.com/office/drawing/2014/main" id="{FB686B49-5548-DC77-0C3B-805EA76B29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5733" y="1854201"/>
            <a:ext cx="10964333" cy="1655762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7" name="Alt Başlık 2">
            <a:extLst>
              <a:ext uri="{FF2B5EF4-FFF2-40B4-BE49-F238E27FC236}">
                <a16:creationId xmlns:a16="http://schemas.microsoft.com/office/drawing/2014/main" id="{BA918EE8-9782-243E-B67D-CC5DDDBA48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5733" y="3602038"/>
            <a:ext cx="10964333" cy="2570162"/>
          </a:xfrm>
        </p:spPr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545236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Geniş ekran</PresentationFormat>
  <Paragraphs>0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YAVUZ AYDEMİR</dc:creator>
  <cp:lastModifiedBy>YAVUZ AYDEMİR</cp:lastModifiedBy>
  <cp:revision>3</cp:revision>
  <dcterms:created xsi:type="dcterms:W3CDTF">2025-12-31T08:59:57Z</dcterms:created>
  <dcterms:modified xsi:type="dcterms:W3CDTF">2026-01-05T14:52:00Z</dcterms:modified>
</cp:coreProperties>
</file>